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oud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9B852FC-9D1A-5D4F-9298-64EB0F2AB7A9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m9XuJJXyl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UG-9jZD-g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3Q80mk7bxE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XbIXfmH3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NdZpNUzFI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9VsAEafSgM" TargetMode="External"/><Relationship Id="rId4" Type="http://schemas.openxmlformats.org/officeDocument/2006/relationships/hyperlink" Target="https://www.youtube.com/watch?v=iiyxosBAge0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BR2G-iI3-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J9rUzIMcZ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Arial"/>
                <a:cs typeface="Arial"/>
              </a:rPr>
              <a:t>Soul Funk Disco </a:t>
            </a:r>
            <a:endParaRPr lang="en-US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seventies7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96" y="240886"/>
            <a:ext cx="5970353" cy="39680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67" y="5257612"/>
            <a:ext cx="2841934" cy="16003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01" y="5257800"/>
            <a:ext cx="2477215" cy="15439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16" y="5257612"/>
            <a:ext cx="2528584" cy="1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Dansrage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Bij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popmuziek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hoort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DANS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Rock and Roll: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Twist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Nieuwe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rages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zijn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belangrijk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r>
              <a:rPr lang="en-US" sz="2000" dirty="0" smtClean="0">
                <a:hlinkClick r:id="rId2"/>
              </a:rPr>
              <a:t>https://www.youtube.com/watch?v=im9XuJJXylw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ole_spencer-twi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66700"/>
            <a:ext cx="2724150" cy="3886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5174740" y="2587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545" y="4221162"/>
            <a:ext cx="2331231" cy="23828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454" y="3284410"/>
            <a:ext cx="2532121" cy="1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Dansmuziek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buNone/>
              <a:defRPr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nl-NL" sz="43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</a:rPr>
              <a:t>Soul </a:t>
            </a:r>
            <a:r>
              <a:rPr lang="nl-NL" sz="4300" dirty="0">
                <a:solidFill>
                  <a:srgbClr val="000000"/>
                </a:solidFill>
                <a:latin typeface="Arial"/>
                <a:cs typeface="Arial"/>
              </a:rPr>
              <a:t>vanaf 1965 </a:t>
            </a:r>
            <a:r>
              <a:rPr lang="nl-NL" sz="4300" b="1" u="sng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nl-NL" sz="4300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4300" dirty="0">
                <a:solidFill>
                  <a:srgbClr val="000000"/>
                </a:solidFill>
                <a:latin typeface="Arial"/>
                <a:cs typeface="Arial"/>
              </a:rPr>
              <a:t>dansmuziek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nl-NL" sz="4300" dirty="0">
                <a:solidFill>
                  <a:srgbClr val="000000"/>
                </a:solidFill>
                <a:latin typeface="Arial"/>
                <a:cs typeface="Arial"/>
              </a:rPr>
              <a:t>			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Vanuit kerk Gospels en </a:t>
            </a:r>
            <a:r>
              <a:rPr lang="nl-NL" sz="4300" dirty="0" err="1" smtClean="0">
                <a:solidFill>
                  <a:srgbClr val="000000"/>
                </a:solidFill>
                <a:latin typeface="Arial"/>
                <a:cs typeface="Arial"/>
              </a:rPr>
              <a:t>Rhythm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and Blues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 		</a:t>
            </a:r>
            <a:r>
              <a:rPr lang="nl-NL" sz="43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    Veel blaasinstrumenten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		-     Ingestudeerde danspasjes en mooie outfits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		-     Bekendste  platenlabel:</a:t>
            </a: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4300" b="1" dirty="0" err="1" smtClean="0">
                <a:solidFill>
                  <a:srgbClr val="000000"/>
                </a:solidFill>
                <a:latin typeface="Arial"/>
                <a:cs typeface="Arial"/>
              </a:rPr>
              <a:t>Motown</a:t>
            </a: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nl-NL" sz="4300" dirty="0" err="1" smtClean="0">
                <a:solidFill>
                  <a:srgbClr val="000000"/>
                </a:solidFill>
                <a:latin typeface="Arial"/>
                <a:cs typeface="Arial"/>
              </a:rPr>
              <a:t>oa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The </a:t>
            </a:r>
            <a:r>
              <a:rPr lang="nl-NL" sz="4300" dirty="0" err="1" smtClean="0">
                <a:solidFill>
                  <a:srgbClr val="000000"/>
                </a:solidFill>
                <a:latin typeface="Arial"/>
                <a:cs typeface="Arial"/>
              </a:rPr>
              <a:t>Jacksons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nl-NL" sz="4300" dirty="0" err="1" smtClean="0">
                <a:solidFill>
                  <a:srgbClr val="000000"/>
                </a:solidFill>
                <a:latin typeface="Arial"/>
                <a:cs typeface="Arial"/>
              </a:rPr>
              <a:t>Supremes</a:t>
            </a:r>
            <a:r>
              <a:rPr lang="nl-NL" sz="4300" dirty="0" smtClean="0">
                <a:solidFill>
                  <a:srgbClr val="000000"/>
                </a:solidFill>
                <a:latin typeface="Arial"/>
                <a:cs typeface="Arial"/>
              </a:rPr>
              <a:t> – Tina Turner)</a:t>
            </a:r>
          </a:p>
          <a:p>
            <a:pPr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nl-NL" sz="4300" b="1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://www.youtube.com/watch?v=s3Q80mk7bxE&amp;feature=</a:t>
            </a: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related</a:t>
            </a: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nl-NL" sz="4300" b="1" dirty="0" smtClean="0">
                <a:solidFill>
                  <a:srgbClr val="000000"/>
                </a:solidFill>
                <a:latin typeface="Arial"/>
                <a:cs typeface="Arial"/>
              </a:rPr>
              <a:t>	Voor blanke publiek toegankelijk maken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4300" b="1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https://www.youtube.com/watch?v=6IUG-9jZD-</a:t>
            </a:r>
            <a:r>
              <a:rPr lang="en-US" sz="4300" b="1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g</a:t>
            </a:r>
            <a:endParaRPr lang="en-US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101937-004-4022A96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417638"/>
            <a:ext cx="2133600" cy="1447800"/>
          </a:xfrm>
          <a:prstGeom prst="rect">
            <a:avLst/>
          </a:prstGeom>
        </p:spPr>
      </p:pic>
      <p:pic>
        <p:nvPicPr>
          <p:cNvPr id="5" name="Picture 4" descr="Diana+Ross+and+The+Supremes+supremes_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865438"/>
            <a:ext cx="2260600" cy="17827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alphaModFix amt="33000"/>
          </a:blip>
          <a:stretch>
            <a:fillRect/>
          </a:stretch>
        </p:blipFill>
        <p:spPr>
          <a:xfrm>
            <a:off x="457199" y="212910"/>
            <a:ext cx="5969001" cy="22828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648200"/>
            <a:ext cx="3175000" cy="1981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038" y="0"/>
            <a:ext cx="2881961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Funk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Godfather of soul: James Brown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https://www.youtube.com/watch?v=</a:t>
            </a:r>
            <a:r>
              <a:rPr lang="en-US" sz="2000" dirty="0" smtClean="0">
                <a:solidFill>
                  <a:srgbClr val="000000"/>
                </a:solidFill>
                <a:hlinkClick r:id="rId2"/>
              </a:rPr>
              <a:t>tNdZpNUzFIg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r>
              <a:rPr lang="pl-PL" sz="2400" b="1" dirty="0" smtClean="0">
                <a:solidFill>
                  <a:srgbClr val="000000"/>
                </a:solidFill>
              </a:rPr>
              <a:t>Glitter and </a:t>
            </a:r>
            <a:r>
              <a:rPr lang="pl-PL" sz="2400" b="1" dirty="0" err="1" smtClean="0">
                <a:solidFill>
                  <a:srgbClr val="000000"/>
                </a:solidFill>
              </a:rPr>
              <a:t>glamour</a:t>
            </a:r>
            <a:endParaRPr lang="pl-PL" sz="2400" b="1" dirty="0">
              <a:solidFill>
                <a:srgbClr val="000000"/>
              </a:solidFill>
            </a:endParaRPr>
          </a:p>
          <a:p>
            <a:r>
              <a:rPr lang="pl-PL" sz="2000" dirty="0">
                <a:solidFill>
                  <a:srgbClr val="000000"/>
                </a:solidFill>
                <a:hlinkClick r:id="rId3"/>
              </a:rPr>
              <a:t>https://www.youtube.com/watch?v=</a:t>
            </a:r>
            <a:r>
              <a:rPr lang="pl-PL" sz="2000" dirty="0" smtClean="0">
                <a:solidFill>
                  <a:srgbClr val="000000"/>
                </a:solidFill>
                <a:hlinkClick r:id="rId3"/>
              </a:rPr>
              <a:t>WqXbIXfmH3g</a:t>
            </a:r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 descr="339099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704850"/>
            <a:ext cx="2438400" cy="33147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2916671" y="564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68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“Glad geproduceerd geluid”” ontstaan uit Soul maar met stampende discobeat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Opnametechniek steeds belangrijker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Vernoemd naar ruimte waar het ontstaat:de discotheek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Uiterlijk speelt </a:t>
            </a:r>
            <a:r>
              <a:rPr lang="nl-NL" sz="2800">
                <a:solidFill>
                  <a:srgbClr val="000000"/>
                </a:solidFill>
                <a:latin typeface="+mj-lt"/>
              </a:rPr>
              <a:t>belangrijke </a:t>
            </a:r>
            <a:r>
              <a:rPr lang="nl-NL" sz="2800" smtClean="0">
                <a:solidFill>
                  <a:srgbClr val="000000"/>
                </a:solidFill>
                <a:latin typeface="+mj-lt"/>
              </a:rPr>
              <a:t>rol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disco_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4638"/>
            <a:ext cx="2945868" cy="1782762"/>
          </a:xfrm>
          <a:prstGeom prst="rect">
            <a:avLst/>
          </a:prstGeom>
        </p:spPr>
      </p:pic>
      <p:pic>
        <p:nvPicPr>
          <p:cNvPr id="5" name="Picture 4" descr="glanzende-discobal-thumb60107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83" y="3886200"/>
            <a:ext cx="2619218" cy="25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alphaModFix amt="3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venties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5150909" cy="3687763"/>
          </a:xfrm>
        </p:spPr>
      </p:pic>
      <p:pic>
        <p:nvPicPr>
          <p:cNvPr id="5" name="Picture 4" descr="roze-jaren-70-kleding-v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801" y="170077"/>
            <a:ext cx="2912722" cy="431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44738"/>
            <a:ext cx="1997843" cy="26642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962401"/>
            <a:ext cx="2060848" cy="19168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825" y="4661996"/>
            <a:ext cx="3617501" cy="21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Disco is HOT!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://www.youtube.com/watch?v=ZBR2G-iI3-I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err="1" smtClean="0"/>
              <a:t>Eerste</a:t>
            </a:r>
            <a:r>
              <a:rPr lang="en-US" sz="2800" b="1" dirty="0" smtClean="0"/>
              <a:t> film</a:t>
            </a:r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://www.youtube.com/watch?v=69VsAEafSgM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Dans</a:t>
            </a:r>
            <a:endParaRPr lang="en-US" sz="2800" b="1" dirty="0" smtClean="0"/>
          </a:p>
          <a:p>
            <a:r>
              <a:rPr lang="pl-PL" sz="2800" dirty="0">
                <a:hlinkClick r:id="rId4"/>
              </a:rPr>
              <a:t>https://www.youtube.com/watch?v=</a:t>
            </a:r>
            <a:r>
              <a:rPr lang="pl-PL" sz="2800" dirty="0" smtClean="0">
                <a:hlinkClick r:id="rId4"/>
              </a:rPr>
              <a:t>iiyxosBAge0</a:t>
            </a:r>
            <a:endParaRPr lang="pl-PL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144" y="0"/>
            <a:ext cx="2903855" cy="23644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144" y="2364450"/>
            <a:ext cx="2903855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Tegengeluid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1" charset="2"/>
              <a:buChar char="n"/>
              <a:defRPr/>
            </a:pPr>
            <a:r>
              <a:rPr lang="nl-NL" dirty="0">
                <a:solidFill>
                  <a:srgbClr val="000000"/>
                </a:solidFill>
              </a:rPr>
              <a:t>Symfonische rock </a:t>
            </a:r>
            <a:r>
              <a:rPr lang="nl-NL" dirty="0" err="1">
                <a:solidFill>
                  <a:srgbClr val="000000"/>
                </a:solidFill>
              </a:rPr>
              <a:t>oa</a:t>
            </a:r>
            <a:r>
              <a:rPr lang="nl-NL" dirty="0">
                <a:solidFill>
                  <a:srgbClr val="000000"/>
                </a:solidFill>
              </a:rPr>
              <a:t> Queen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dirty="0">
                <a:solidFill>
                  <a:srgbClr val="000000"/>
                </a:solidFill>
              </a:rPr>
              <a:t>Opbouw van nummer, arrangementen en zang roepen associaties op met klassieke muziek</a:t>
            </a:r>
            <a:endParaRPr lang="nl-NL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pl-PL" dirty="0">
                <a:hlinkClick r:id="rId2"/>
              </a:rPr>
              <a:t>http://www.youtube.com/watch?v=</a:t>
            </a:r>
            <a:r>
              <a:rPr lang="pl-PL" dirty="0" smtClean="0">
                <a:hlinkClick r:id="rId2"/>
              </a:rPr>
              <a:t>fJ9rUzIMcZQ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</TotalTime>
  <Words>169</Words>
  <Application>Microsoft Macintosh PowerPoint</Application>
  <PresentationFormat>Diavoorstelling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Plaza</vt:lpstr>
      <vt:lpstr>Soul Funk Disco </vt:lpstr>
      <vt:lpstr>Dansrage</vt:lpstr>
      <vt:lpstr>Dansmuziek</vt:lpstr>
      <vt:lpstr>Funk</vt:lpstr>
      <vt:lpstr>Disco</vt:lpstr>
      <vt:lpstr>PowerPoint-presentatie</vt:lpstr>
      <vt:lpstr>Disco is HOT!</vt:lpstr>
      <vt:lpstr>Tegengeluid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 Funk Disco </dc:title>
  <dc:creator>ATC</dc:creator>
  <cp:lastModifiedBy>ATC</cp:lastModifiedBy>
  <cp:revision>17</cp:revision>
  <dcterms:created xsi:type="dcterms:W3CDTF">2016-10-09T09:12:44Z</dcterms:created>
  <dcterms:modified xsi:type="dcterms:W3CDTF">2016-10-09T09:45:05Z</dcterms:modified>
</cp:coreProperties>
</file>